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2706-CB14-49AB-8EC9-7773FDA8CEE4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D297-2B35-4309-AAB3-F90FDA0BB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57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2706-CB14-49AB-8EC9-7773FDA8CEE4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D297-2B35-4309-AAB3-F90FDA0BB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0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2706-CB14-49AB-8EC9-7773FDA8CEE4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D297-2B35-4309-AAB3-F90FDA0BB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4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2706-CB14-49AB-8EC9-7773FDA8CEE4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D297-2B35-4309-AAB3-F90FDA0BB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2706-CB14-49AB-8EC9-7773FDA8CEE4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D297-2B35-4309-AAB3-F90FDA0BB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4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2706-CB14-49AB-8EC9-7773FDA8CEE4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D297-2B35-4309-AAB3-F90FDA0BB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0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2706-CB14-49AB-8EC9-7773FDA8CEE4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D297-2B35-4309-AAB3-F90FDA0BB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2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2706-CB14-49AB-8EC9-7773FDA8CEE4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D297-2B35-4309-AAB3-F90FDA0BB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6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2706-CB14-49AB-8EC9-7773FDA8CEE4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D297-2B35-4309-AAB3-F90FDA0BB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53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2706-CB14-49AB-8EC9-7773FDA8CEE4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D297-2B35-4309-AAB3-F90FDA0BB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0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2706-CB14-49AB-8EC9-7773FDA8CEE4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D297-2B35-4309-AAB3-F90FDA0BB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62706-CB14-49AB-8EC9-7773FDA8CEE4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D297-2B35-4309-AAB3-F90FDA0BB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6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39" y="71996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 Холодной войны</a:t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война в Китае 1946-1950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Противостояния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китайскими коммунистами во главе с Мао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Цзедуном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Гоминьданом во главе с Чан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Кайши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Фото Народно-освободительная армия Китая, гражданская войн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Мао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Цзедун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Чан Кайши</a:t>
            </a:r>
            <a:endParaRPr lang="ru-RU" sz="4000" dirty="0"/>
          </a:p>
        </p:txBody>
      </p:sp>
      <p:pic>
        <p:nvPicPr>
          <p:cNvPr id="7" name="Picture 6" descr="https://cdn.fishki.net/upload/post/2018/09/18/2707123/27-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02" y="2505075"/>
            <a:ext cx="272932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00.yaplakal.com/pics/pics_original/5/0/4/74234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74" y="2505075"/>
            <a:ext cx="272932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4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 в Корее 1950-1953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Вооружённый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между КНДР (Северная Корея) и Республикой Корея (Южная Корея).</a:t>
            </a:r>
          </a:p>
        </p:txBody>
      </p:sp>
      <p:pic>
        <p:nvPicPr>
          <p:cNvPr id="4100" name="Picture 4" descr="https://avatars.mds.yandex.net/get-zen_doc/1579326/pub_5dc925b8e8c8e22cded83388_5dcc29591ddfed2344be64a1/scale_120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r="1128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6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1024956"/>
            <a:ext cx="3932237" cy="160020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 во Вьетнаме 1955-1975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7" y="2439538"/>
            <a:ext cx="3932237" cy="381158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 во Вьетнаме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началась как гражданская в 1955 г. в Южном Вьетнаме.</a:t>
            </a:r>
          </a:p>
        </p:txBody>
      </p:sp>
      <p:pic>
        <p:nvPicPr>
          <p:cNvPr id="5122" name="Picture 2" descr="https://cdn.fishki.net/upload/post/2018/01/30/2497743/tn/45c10145be32fa847eba4084233c9f0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r="85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Берлинский кризис 1961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СССР и странами Запада по вопросу статуса Западного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Фото советские и американские танки на Фридрихштрассе, 26—27 октября 196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ерлинская стена 1961г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avatars.mds.yandex.net/get-zen_doc/1900274/pub_5d7773ed8600e100add1641f_5d77c253c31e49d73a46a8ca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37" y="1690688"/>
            <a:ext cx="6550925" cy="466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Карибский кризис 1962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3415" y="1825388"/>
            <a:ext cx="3932237" cy="38115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 международной обстановки, вызванное угрозой ядерной войны между СССР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Фото советские ракеты на Кубе 1962 год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Афганская война 1979-1989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Афганская война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началась как гражданская после Апрельской революции 1978 г., в результате которой к власти пришла Народно-демократическая партия.</a:t>
            </a:r>
          </a:p>
        </p:txBody>
      </p:sp>
      <p:pic>
        <p:nvPicPr>
          <p:cNvPr id="10248" name="Picture 8" descr="https://mtdata.ru/u21/photo6F4C/20356140126-0/origina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r="48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6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98</Words>
  <Application>Microsoft Office PowerPoint</Application>
  <PresentationFormat>Широкоэкранный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Конфликты Холодной войны </vt:lpstr>
      <vt:lpstr>Гражданская война в Китае 1946-1950 </vt:lpstr>
      <vt:lpstr>Презентация PowerPoint</vt:lpstr>
      <vt:lpstr>Война в Корее 1950-1953 </vt:lpstr>
      <vt:lpstr>Война во Вьетнаме 1955-1975 </vt:lpstr>
      <vt:lpstr>Берлинский кризис 1961 </vt:lpstr>
      <vt:lpstr>Берлинская стена 1961г.</vt:lpstr>
      <vt:lpstr>Карибский кризис 1962 </vt:lpstr>
      <vt:lpstr>Афганская война 1979-1989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Конфликты Холодной войны </dc:title>
  <dc:creator>Джайро Цеппели</dc:creator>
  <cp:lastModifiedBy>Джайро Цеппели</cp:lastModifiedBy>
  <cp:revision>5</cp:revision>
  <dcterms:created xsi:type="dcterms:W3CDTF">2021-06-21T11:34:56Z</dcterms:created>
  <dcterms:modified xsi:type="dcterms:W3CDTF">2021-06-21T12:21:12Z</dcterms:modified>
</cp:coreProperties>
</file>