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Магнитное поле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bbc.co.uk/schools/ks3bitesize/science/images/magnetic_fiel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480720" cy="389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4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Ф - магнитный поток, пронизывающий площадь контура, зависит от</a:t>
            </a:r>
            <a:br>
              <a:rPr lang="ru-RU" dirty="0"/>
            </a:br>
            <a:r>
              <a:rPr lang="ru-RU" dirty="0"/>
              <a:t>величины вектора магнитной индукции, площади контура и его ориентации относительно линий индукции магнитного поля</a:t>
            </a:r>
            <a:r>
              <a:rPr lang="ru-RU" dirty="0" smtClean="0"/>
              <a:t>.     </a:t>
            </a: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Ф = В</a:t>
            </a:r>
            <a:r>
              <a:rPr lang="en-US" b="1" u="sng" dirty="0" smtClean="0">
                <a:solidFill>
                  <a:srgbClr val="FF0000"/>
                </a:solidFill>
              </a:rPr>
              <a:t>S</a:t>
            </a:r>
            <a:endParaRPr lang="ru-RU" b="1" u="sng" dirty="0">
              <a:solidFill>
                <a:srgbClr val="FF0000"/>
              </a:solidFill>
            </a:endParaRPr>
          </a:p>
          <a:p>
            <a:r>
              <a:rPr lang="ru-RU" dirty="0"/>
              <a:t>Если вектор магнитной индукции перпендикулярен площади контура, то магнитный поток максимальный.</a:t>
            </a:r>
          </a:p>
          <a:p>
            <a:r>
              <a:rPr lang="ru-RU" dirty="0"/>
              <a:t>Если вектор магнитной индукции параллелен площади контура, то магнитный поток равен нулю.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0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Напряженность магнитного поля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Напряжённость магнитного поля,</a:t>
            </a:r>
            <a:r>
              <a:rPr lang="ru-RU" dirty="0"/>
              <a:t> векторная физическая величина (</a:t>
            </a:r>
            <a:r>
              <a:rPr lang="ru-RU" i="1" dirty="0"/>
              <a:t>Н</a:t>
            </a:r>
            <a:r>
              <a:rPr lang="ru-RU" dirty="0"/>
              <a:t>), являющаяся количественной характеристикой магнитного </a:t>
            </a:r>
            <a:r>
              <a:rPr lang="ru-RU" dirty="0" smtClean="0"/>
              <a:t>поля, не зависящая от свойств среды.</a:t>
            </a: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Н = </a:t>
            </a:r>
            <a:r>
              <a:rPr lang="en-US" sz="4800" b="1" i="1" dirty="0" smtClean="0">
                <a:solidFill>
                  <a:srgbClr val="FF0000"/>
                </a:solidFill>
              </a:rPr>
              <a:t>B/</a:t>
            </a:r>
            <a:r>
              <a:rPr lang="el-GR" sz="4800" b="1" dirty="0">
                <a:solidFill>
                  <a:srgbClr val="FF0000"/>
                </a:solidFill>
              </a:rPr>
              <a:t> μ</a:t>
            </a:r>
            <a:r>
              <a:rPr lang="en-US" sz="4800" b="1" baseline="-25000" dirty="0" smtClean="0">
                <a:solidFill>
                  <a:srgbClr val="FF0000"/>
                </a:solidFill>
              </a:rPr>
              <a:t>0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, А/м</a:t>
            </a:r>
            <a:endParaRPr lang="ru-RU" sz="4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Где В – электромагнитная индукция</a:t>
            </a:r>
          </a:p>
          <a:p>
            <a:pPr marL="0" indent="0">
              <a:buNone/>
            </a:pPr>
            <a:r>
              <a:rPr lang="ru-RU" dirty="0"/>
              <a:t>       </a:t>
            </a:r>
            <a:r>
              <a:rPr lang="el-GR" dirty="0" smtClean="0"/>
              <a:t>μ</a:t>
            </a:r>
            <a:r>
              <a:rPr lang="en-US" baseline="-25000" dirty="0"/>
              <a:t>0</a:t>
            </a:r>
            <a:r>
              <a:rPr lang="ru-RU" baseline="-25000" dirty="0"/>
              <a:t> </a:t>
            </a:r>
            <a:r>
              <a:rPr lang="ru-RU" dirty="0"/>
              <a:t>– магнитная постоянная (4</a:t>
            </a:r>
            <a:r>
              <a:rPr lang="el-GR" dirty="0"/>
              <a:t>π</a:t>
            </a:r>
            <a:r>
              <a:rPr lang="el-GR" dirty="0">
                <a:sym typeface="Symbol"/>
              </a:rPr>
              <a:t></a:t>
            </a:r>
            <a:r>
              <a:rPr lang="ru-RU" dirty="0">
                <a:sym typeface="Symbol"/>
              </a:rPr>
              <a:t>10</a:t>
            </a:r>
            <a:r>
              <a:rPr lang="ru-RU" baseline="30000" dirty="0">
                <a:sym typeface="Symbol"/>
              </a:rPr>
              <a:t>-7</a:t>
            </a:r>
            <a:r>
              <a:rPr lang="ru-RU" dirty="0">
                <a:sym typeface="Symbol"/>
              </a:rPr>
              <a:t>Гн/м)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0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Магнитная проницаемость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Магнитная </a:t>
            </a:r>
            <a:r>
              <a:rPr lang="ru-RU" b="1" dirty="0" smtClean="0"/>
              <a:t>проницаемость-</a:t>
            </a:r>
            <a:r>
              <a:rPr lang="ru-RU" b="1" dirty="0"/>
              <a:t> </a:t>
            </a:r>
            <a:r>
              <a:rPr lang="ru-RU" dirty="0"/>
              <a:t>физическая величина, характеризующая связь между магнитной индукцией </a:t>
            </a:r>
            <a:r>
              <a:rPr lang="ru-RU" i="1" dirty="0" smtClean="0"/>
              <a:t>В</a:t>
            </a:r>
            <a:r>
              <a:rPr lang="en-US" i="1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магнитным полем </a:t>
            </a:r>
            <a:r>
              <a:rPr lang="ru-RU" i="1" dirty="0"/>
              <a:t>Н</a:t>
            </a:r>
            <a:r>
              <a:rPr lang="ru-RU" dirty="0"/>
              <a:t> в веществе. Обозначается m,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 </a:t>
            </a:r>
            <a:r>
              <a:rPr lang="ru-RU" dirty="0"/>
              <a:t>изотропных веществ </a:t>
            </a:r>
            <a:endParaRPr lang="ru-RU" dirty="0" smtClean="0"/>
          </a:p>
          <a:p>
            <a:pPr marL="0" indent="0" algn="ctr">
              <a:buNone/>
            </a:pPr>
            <a:r>
              <a:rPr lang="en-US" sz="4400" b="1" dirty="0"/>
              <a:t>m</a:t>
            </a:r>
            <a:r>
              <a:rPr lang="en-US" sz="4400" b="1" i="1" dirty="0"/>
              <a:t>=</a:t>
            </a:r>
            <a:r>
              <a:rPr lang="en-US" sz="4400" b="1" dirty="0"/>
              <a:t> </a:t>
            </a:r>
            <a:r>
              <a:rPr lang="ru-RU" sz="4400" b="1" i="1" dirty="0" smtClean="0"/>
              <a:t>В</a:t>
            </a:r>
            <a:r>
              <a:rPr lang="ru-RU" sz="4400" b="1" dirty="0" smtClean="0"/>
              <a:t>/</a:t>
            </a:r>
            <a:r>
              <a:rPr lang="el-GR" sz="4400" b="1" dirty="0" smtClean="0"/>
              <a:t>μ</a:t>
            </a:r>
            <a:r>
              <a:rPr lang="en-US" sz="4400" b="1" baseline="-25000" dirty="0" smtClean="0"/>
              <a:t>0</a:t>
            </a:r>
            <a:r>
              <a:rPr lang="ru-RU" sz="4400" b="1" i="1" dirty="0" smtClean="0"/>
              <a:t>Н</a:t>
            </a:r>
          </a:p>
          <a:p>
            <a:pPr marL="0" indent="0">
              <a:buNone/>
            </a:pPr>
            <a:r>
              <a:rPr lang="ru-RU" sz="2800" dirty="0" smtClean="0"/>
              <a:t>Где В – электромагнитная индукция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Н – напряженность магнитного поля</a:t>
            </a:r>
          </a:p>
          <a:p>
            <a:pPr marL="0" indent="0">
              <a:buNone/>
            </a:pPr>
            <a:r>
              <a:rPr lang="ru-RU" sz="2800" dirty="0" smtClean="0"/>
              <a:t>      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0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– магнитная постоянная (4</a:t>
            </a:r>
            <a:r>
              <a:rPr lang="el-GR" sz="2800" dirty="0" smtClean="0"/>
              <a:t>π</a:t>
            </a:r>
            <a:r>
              <a:rPr lang="el-GR" sz="2800" dirty="0" smtClean="0">
                <a:sym typeface="Symbol"/>
              </a:rPr>
              <a:t></a:t>
            </a:r>
            <a:r>
              <a:rPr lang="ru-RU" sz="2800" dirty="0" smtClean="0">
                <a:sym typeface="Symbol"/>
              </a:rPr>
              <a:t>10</a:t>
            </a:r>
            <a:r>
              <a:rPr lang="ru-RU" sz="2800" baseline="30000" dirty="0" smtClean="0">
                <a:sym typeface="Symbol"/>
              </a:rPr>
              <a:t>-7</a:t>
            </a:r>
            <a:r>
              <a:rPr lang="ru-RU" sz="2800" dirty="0" smtClean="0">
                <a:sym typeface="Symbol"/>
              </a:rPr>
              <a:t>Гн/м)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13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rkx.narod.ru/pic/linefor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0736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6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Вокруг неподвижных электрических зарядов существует только электрическое поле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Движущиеся </a:t>
            </a:r>
            <a:r>
              <a:rPr lang="ru-RU" dirty="0"/>
              <a:t>электрические заряды и изменяющиеся электрические поля создают в окружающем пространстве </a:t>
            </a:r>
            <a:r>
              <a:rPr lang="ru-RU" i="1" dirty="0"/>
              <a:t>магнитное поле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Через </a:t>
            </a:r>
            <a:r>
              <a:rPr lang="ru-RU" b="1" dirty="0"/>
              <a:t>магнитное поле осуществляются взаимодействия электрических токов, постоянных магнитов и токов с магнитами.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7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магнитное поле характеризуют векторной величиной, называемой </a:t>
            </a:r>
            <a:r>
              <a:rPr lang="ru-RU" sz="2800" i="1" dirty="0"/>
              <a:t>магнитной индукцией</a:t>
            </a:r>
            <a:r>
              <a:rPr lang="ru-RU" sz="2800" dirty="0"/>
              <a:t> </a:t>
            </a:r>
            <a:r>
              <a:rPr lang="ru-RU" sz="2800" b="1" dirty="0"/>
              <a:t>B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Магнитная индукция </a:t>
            </a:r>
            <a:r>
              <a:rPr lang="ru-RU" b="1" dirty="0"/>
              <a:t>– векторная физическая величина, численно равная силе, с которой магнитное поле действует на единицу длины прямолинейного проводника с током, равным единице силы тока, расположенном перпендикулярно направлению поля</a:t>
            </a:r>
            <a:r>
              <a:rPr lang="ru-RU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9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>
                          <a:latin typeface="Cambria Math"/>
                          <a:cs typeface="Times New Roman" pitchFamily="18" charset="0"/>
                        </a:rPr>
                        <m:t>𝑩</m:t>
                      </m:r>
                      <m:r>
                        <a:rPr lang="en-US" sz="44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atin typeface="Cambria Math"/>
                              <a:cs typeface="Times New Roman" pitchFamily="18" charset="0"/>
                            </a:rPr>
                            <m:t>𝑭</m:t>
                          </m:r>
                        </m:num>
                        <m:den>
                          <m:r>
                            <a:rPr lang="en-US" sz="4400" b="1" i="1">
                              <a:latin typeface="Cambria Math"/>
                              <a:cs typeface="Times New Roman" pitchFamily="18" charset="0"/>
                            </a:rPr>
                            <m:t>𝑰</m:t>
                          </m:r>
                          <m:r>
                            <a:rPr lang="en-US" sz="4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r>
                            <a:rPr lang="en-US" sz="4400" b="1" i="1">
                              <a:latin typeface="Cambria Math"/>
                              <a:cs typeface="Times New Roman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Где </a:t>
                </a:r>
                <a:r>
                  <a:rPr lang="en-US" dirty="0" smtClean="0"/>
                  <a:t>F – </a:t>
                </a:r>
                <a:r>
                  <a:rPr lang="ru-RU" dirty="0" smtClean="0"/>
                  <a:t>электромагнитная сила, Н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</a:t>
                </a:r>
                <a:r>
                  <a:rPr lang="en-US" dirty="0" smtClean="0"/>
                  <a:t>I – </a:t>
                </a:r>
                <a:r>
                  <a:rPr lang="ru-RU" dirty="0" smtClean="0"/>
                  <a:t>сила </a:t>
                </a:r>
                <a:r>
                  <a:rPr lang="en-US" dirty="0" smtClean="0"/>
                  <a:t>т</a:t>
                </a:r>
                <a:r>
                  <a:rPr lang="ru-RU" dirty="0" smtClean="0"/>
                  <a:t>ока в проводнике, А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</a:t>
                </a:r>
                <a:r>
                  <a:rPr lang="en-US" dirty="0" smtClean="0"/>
                  <a:t>L – </a:t>
                </a:r>
                <a:r>
                  <a:rPr lang="ru-RU" dirty="0" smtClean="0"/>
                  <a:t>длина проводника, м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0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 единицу магнитной индукции в системе СИ принята </a:t>
            </a:r>
            <a:r>
              <a:rPr lang="ru-RU" i="1" dirty="0"/>
              <a:t>тесла (Т), равная индукции однородного магнитного поля, действующего с силой 1 Н на каждый метр длины прямолинейного проводника с током 1 А, если проводник расположен перпендикулярно направлению поля.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6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буравчика</a:t>
            </a:r>
            <a:endParaRPr lang="ru-RU" dirty="0"/>
          </a:p>
        </p:txBody>
      </p:sp>
      <p:pic>
        <p:nvPicPr>
          <p:cNvPr id="3074" name="Picture 2" descr="http://www.elektromagnes.musialek.boo.pl/img/dl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5256584" cy="478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3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Правило левой руки</a:t>
            </a:r>
            <a:endParaRPr lang="ru-RU" dirty="0"/>
          </a:p>
        </p:txBody>
      </p:sp>
      <p:pic>
        <p:nvPicPr>
          <p:cNvPr id="4098" name="Picture 2" descr="http://itgsol.ucoz.com/_nw/0/982259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6"/>
          <a:stretch/>
        </p:blipFill>
        <p:spPr bwMode="auto">
          <a:xfrm>
            <a:off x="443415" y="884587"/>
            <a:ext cx="4291681" cy="448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1196752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положить левую руку на проводник так, чтобы четыре пальца указывали направление тока, а линии магнитной индукции входили в ладонь, то отогнутый большой палец укажет направление силы, действующей на проводник.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Магнитный поток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2" t="6927" r="14366" b="12816"/>
          <a:stretch/>
        </p:blipFill>
        <p:spPr bwMode="auto">
          <a:xfrm>
            <a:off x="1115616" y="1196752"/>
            <a:ext cx="6111240" cy="3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158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Магнитное поле</vt:lpstr>
      <vt:lpstr>Презентация PowerPoint</vt:lpstr>
      <vt:lpstr>Вокруг неподвижных электрических зарядов существует только электрическое поле.</vt:lpstr>
      <vt:lpstr>магнитное поле характеризуют векторной величиной, называемой магнитной индукцией B</vt:lpstr>
      <vt:lpstr>Формула</vt:lpstr>
      <vt:lpstr>Презентация PowerPoint</vt:lpstr>
      <vt:lpstr>Правило буравчика</vt:lpstr>
      <vt:lpstr>Правило левой руки</vt:lpstr>
      <vt:lpstr>Магнитный поток</vt:lpstr>
      <vt:lpstr>Презентация PowerPoint</vt:lpstr>
      <vt:lpstr>Напряженность магнитного поля</vt:lpstr>
      <vt:lpstr>Магнитная проницаемость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</dc:title>
  <cp:lastModifiedBy>Ноут</cp:lastModifiedBy>
  <cp:revision>5</cp:revision>
  <dcterms:modified xsi:type="dcterms:W3CDTF">2012-10-25T16:13:25Z</dcterms:modified>
</cp:coreProperties>
</file>