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 действия электроизмерительных приборов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886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Электростатический вольтметр</a:t>
            </a:r>
            <a:endParaRPr lang="ru-RU" dirty="0"/>
          </a:p>
        </p:txBody>
      </p:sp>
      <p:pic>
        <p:nvPicPr>
          <p:cNvPr id="4098" name="Picture 2" descr="https://studfile.net/html/2706/39/html_7Z1LSY4hsO.ZXnS/img-y5AhBJ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67" y="1226538"/>
            <a:ext cx="3464421" cy="246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10236" y="12733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Электростатические приборы служат преимущественно для непосредственного измерения высоких напряжений в цепях постоянного и переменного токов – электростатический вольтметр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5486" y="3933056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Принцип действия электростатического вольтметра основан на электростатическом взаимодействии заряженных проводников.</a:t>
            </a:r>
          </a:p>
          <a:p>
            <a:pPr algn="just"/>
            <a:r>
              <a:rPr lang="ru-RU" dirty="0">
                <a:solidFill>
                  <a:srgbClr val="FFFFFF"/>
                </a:solidFill>
                <a:latin typeface="arial" panose="020B0604020202020204" pitchFamily="34" charset="0"/>
              </a:rPr>
              <a:t>+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Электростатический вольтметр состоит из неподвижного электрода, представляющего собой металлическую камеру, подвижного алюминиевого электрода в форме пластинки закрепленного на оси, противодействующей спиральной пружины или системы растяжек, системы быстрого успокоения использующей постоянный магнит и светового указателя.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354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289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Цифровые измерительные приборы</a:t>
            </a:r>
            <a:endParaRPr lang="ru-RU" dirty="0"/>
          </a:p>
        </p:txBody>
      </p:sp>
      <p:pic>
        <p:nvPicPr>
          <p:cNvPr id="5122" name="Picture 2" descr="https://studfile.net/html/2706/39/html_7Z1LSY4hsO.ZXnS/img-s_DN5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82" y="1196752"/>
            <a:ext cx="3771478" cy="369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3968" y="908720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В цифровых измерительных приборах (относятся к электронным приборам) непрерывно измеряемая величина или её аналог, то есть физическая величина, пропорциональная измеряемой, преобразуется в дискретную форму и результат измерения выводится в виде числа, появляющегося на отсчетном или цифропечатающем устройстве.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Достоинствами цифровых измерительных приборов являются: возможность измерения физических величин в цепях как постоянного, так и переменного токов без дополнительных устройств; быстродействие и устойчивость к помехам. Наличие цифрового отсчетного устройства исключает погрешность отсчета измеряемой величины.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1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В зависимости от назначения и устройства приборы классифицируют: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по </a:t>
            </a:r>
            <a:r>
              <a:rPr lang="ru-RU" b="1" dirty="0"/>
              <a:t>принципу действия </a:t>
            </a:r>
            <a:r>
              <a:rPr lang="ru-RU" dirty="0"/>
              <a:t>– электромеханические, выпрямительные, термоэлектрические, электронные, электростатические, детекторные, тепловые;</a:t>
            </a:r>
          </a:p>
          <a:p>
            <a:r>
              <a:rPr lang="ru-RU" b="1" dirty="0"/>
              <a:t>по роду измеряемого тока </a:t>
            </a:r>
            <a:r>
              <a:rPr lang="ru-RU" dirty="0"/>
              <a:t>– для измерения постоянного тока, переменного тока и универсальные;</a:t>
            </a:r>
          </a:p>
          <a:p>
            <a:r>
              <a:rPr lang="ru-RU" b="1" dirty="0"/>
              <a:t>по диапазону частот </a:t>
            </a:r>
            <a:r>
              <a:rPr lang="ru-RU" dirty="0"/>
              <a:t>– низкочастотные, высокочастотные;</a:t>
            </a:r>
          </a:p>
          <a:p>
            <a:r>
              <a:rPr lang="ru-RU" b="1" dirty="0"/>
              <a:t>по виду получаемой информации </a:t>
            </a:r>
            <a:r>
              <a:rPr lang="ru-RU" dirty="0"/>
              <a:t>– стрелочные (аналоговые), цифровые (дискретные);</a:t>
            </a:r>
          </a:p>
          <a:p>
            <a:r>
              <a:rPr lang="ru-RU" b="1" dirty="0"/>
              <a:t>по форме представления информации </a:t>
            </a:r>
            <a:r>
              <a:rPr lang="ru-RU" dirty="0"/>
              <a:t>– показывающие, регистрирующие, самопищущие и печатающие.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52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Прибор магнитоэлектрической системы</a:t>
            </a:r>
            <a:endParaRPr lang="ru-RU" dirty="0"/>
          </a:p>
        </p:txBody>
      </p:sp>
      <p:pic>
        <p:nvPicPr>
          <p:cNvPr id="1026" name="Picture 2" descr="https://studfile.net/html/2706/39/html_7Z1LSY4hsO.ZXnS/img-zRzzz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23348"/>
            <a:ext cx="241590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932040" y="1591632"/>
            <a:ext cx="3888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Принцип действия основан </a:t>
            </a:r>
            <a:r>
              <a:rPr lang="ru-RU" dirty="0"/>
              <a:t>на взаимодействии магнитных полей создаваемых постоянным магнитом и измеряемым током, протекающим по катушке.</a:t>
            </a:r>
            <a:endParaRPr lang="ru-RU" dirty="0"/>
          </a:p>
        </p:txBody>
      </p:sp>
      <p:pic>
        <p:nvPicPr>
          <p:cNvPr id="1030" name="Picture 6" descr="Применения силы Ампера. ЭЛЕКТРОИЗМЕРИТЕЛЬНЫЕ ПРИБОР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68960"/>
            <a:ext cx="3038669" cy="338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09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предназначены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</a:t>
            </a:r>
            <a:r>
              <a:rPr lang="ru-RU" dirty="0"/>
              <a:t>измерения силы тока и напряжения в цепях постоянного тока. </a:t>
            </a:r>
            <a:endParaRPr lang="ru-RU" dirty="0" smtClean="0"/>
          </a:p>
          <a:p>
            <a:r>
              <a:rPr lang="ru-RU" dirty="0" smtClean="0"/>
              <a:t>Применяя</a:t>
            </a:r>
            <a:r>
              <a:rPr lang="ru-RU" dirty="0"/>
              <a:t>, различные преобразователи и выпрямители, магнитоэлектрические приборы можно использовать в цепях переменного тока высокой частоты для измерения неэлектрических величин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46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Достоинствами магнитоэлектрических приборов являются: высокая чувствительность и точность показаний; нечувствительность к внешним магнитным полям; малое потребление энергии; равномерность шкалы; </a:t>
            </a:r>
            <a:r>
              <a:rPr lang="ru-RU" dirty="0" err="1"/>
              <a:t>апериодичность</a:t>
            </a:r>
            <a:r>
              <a:rPr lang="ru-RU" dirty="0"/>
              <a:t> (стрелка быстро устанавливается на соответствующем делении почти без колебаний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К недостаткам приборов этой системы относятся: возможность измерения без дополнительных устройств физических величин только в цепи постоянного тока; чувствительность к перегрузкам.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01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Прибор электромагнитной системы</a:t>
            </a:r>
            <a:endParaRPr lang="ru-RU" dirty="0"/>
          </a:p>
        </p:txBody>
      </p:sp>
      <p:pic>
        <p:nvPicPr>
          <p:cNvPr id="2050" name="Picture 2" descr="https://studfile.net/html/2706/39/html_7Z1LSY4hsO.ZXnS/img-GE9niw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83087"/>
            <a:ext cx="4536504" cy="260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" y="4293096"/>
            <a:ext cx="8363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состоят из неподвижной катушки, по которой протекает измеряемый ток, железного сердечника особой формы с отверстиями закрепленного эксцентрично на оси и имеющего возможность перемещаться относительно катушки, противодействующих спиральных пружин и воздушного успокоителя, представляющего собой камеру в которой перемещается алюминиевый поршенек.</a:t>
            </a:r>
            <a:endParaRPr lang="ru-RU" dirty="0"/>
          </a:p>
        </p:txBody>
      </p:sp>
      <p:pic>
        <p:nvPicPr>
          <p:cNvPr id="2052" name="Picture 4" descr="ЭЛЕКТРОМАГНИТНЫЕ ИЗМЕРИТЕЛЬНЫЕ ПРИБОРЫ - el-izm prib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846138"/>
            <a:ext cx="200025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55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измерения физических величин в цепях как постоянного, так и переменного токов низких частот без дополнительных устройств.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261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Достоинствами приборов электромагнитной системы являются: возможность измерения физических величин в цепях как постоянного, так и переменного токов; простота конструкции; механическая прочность; выносливость в отношении перегрузок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К недостаткам приборов этой системы относятся: неравномерность шкалы; меньшая точность, чем в магнитоэлектрических приборах; зависимость показаний от внешних магнитных полей.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139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Прибор электродинамической системы</a:t>
            </a:r>
            <a:endParaRPr lang="ru-RU" dirty="0"/>
          </a:p>
        </p:txBody>
      </p:sp>
      <p:pic>
        <p:nvPicPr>
          <p:cNvPr id="3074" name="Picture 2" descr="https://studfile.net/html/2706/39/html_7Z1LSY4hsO.ZXnS/img-eUmR96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1"/>
            <a:ext cx="298814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14800" y="159627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предназначены для измерения силы тока, напряжения и мощности в цепях постоянного и переменного тока.</a:t>
            </a:r>
          </a:p>
          <a:p>
            <a:pPr algn="just"/>
            <a:r>
              <a:rPr lang="ru-RU" dirty="0">
                <a:solidFill>
                  <a:srgbClr val="FFFFFF"/>
                </a:solidFill>
                <a:latin typeface="arial" panose="020B0604020202020204" pitchFamily="34" charset="0"/>
              </a:rPr>
              <a:t>+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Принцип действия приборов электродинамической системы основан на взаимодействии магнитных полей создаваемых измеряемым током, протекающим по неподвижной и подвижной катушкам.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2384" y="4360243"/>
            <a:ext cx="58143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Приборы электродинамической системы состоят из жестко закрепленной неподвижной катушки, закрепленной на оси подвижной катушки (расположена внутри неподвижной катушки) с которой жестко связана стрелка, перемещающаяся над шкалой, противодействующих спиральных пружин и воздушного успокоителя.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4961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553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Arial</vt:lpstr>
      <vt:lpstr>Calibri</vt:lpstr>
      <vt:lpstr>Тема Office</vt:lpstr>
      <vt:lpstr>Принцип действия электроизмерительных приборов</vt:lpstr>
      <vt:lpstr>В зависимости от назначения и устройства приборы классифицируют: </vt:lpstr>
      <vt:lpstr>Прибор магнитоэлектрической системы</vt:lpstr>
      <vt:lpstr>предназначены</vt:lpstr>
      <vt:lpstr>Презентация PowerPoint</vt:lpstr>
      <vt:lpstr>Прибор электромагнитной системы</vt:lpstr>
      <vt:lpstr>Применение</vt:lpstr>
      <vt:lpstr>Презентация PowerPoint</vt:lpstr>
      <vt:lpstr>Прибор электродинамической системы</vt:lpstr>
      <vt:lpstr>Электростатический вольтметр</vt:lpstr>
      <vt:lpstr>Цифровые измерительные приборы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Электроизмерительные приборы</dc:title>
  <dc:creator>Professional</dc:creator>
  <cp:lastModifiedBy>User Windows</cp:lastModifiedBy>
  <cp:revision>4</cp:revision>
  <dcterms:modified xsi:type="dcterms:W3CDTF">2020-11-19T03:15:17Z</dcterms:modified>
</cp:coreProperties>
</file>